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B4CB721-8569-4299-B059-71F28F5CC9BC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0BE724-EE2F-4CAA-9928-8EEBF16B7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84976" cy="936103"/>
          </a:xfrm>
        </p:spPr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Харківський національний економічний університет імені Семена </a:t>
            </a:r>
            <a:r>
              <a:rPr lang="uk-UA" sz="2800" dirty="0" err="1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Кузнеця</a:t>
            </a:r>
            <a:endParaRPr lang="ru-RU" sz="28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712968" cy="1008112"/>
          </a:xfrm>
        </p:spPr>
        <p:txBody>
          <a:bodyPr>
            <a:normAutofit/>
          </a:bodyPr>
          <a:lstStyle/>
          <a:p>
            <a:pPr algn="r"/>
            <a:r>
              <a:rPr lang="uk-UA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Кафедра природоохоронних технологій, екології</a:t>
            </a:r>
          </a:p>
          <a:p>
            <a:pPr algn="r"/>
            <a:r>
              <a:rPr lang="uk-UA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 безпеки життєдіяльності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51520" y="2577232"/>
            <a:ext cx="8712968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Презентація варіативних дисциплін технологічного спрямування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51520" y="5013176"/>
            <a:ext cx="8712968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1860" y="607214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Харків, 2020</a:t>
            </a:r>
            <a:endParaRPr lang="ru-RU" sz="2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12816"/>
            <a:ext cx="8183880" cy="144016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uk-UA" sz="3600" b="1" dirty="0" smtClean="0">
                <a:latin typeface="Arial" pitchFamily="34" charset="0"/>
                <a:cs typeface="Arial" pitchFamily="34" charset="0"/>
              </a:rPr>
              <a:t>Посилання на сайт</a:t>
            </a:r>
            <a:br>
              <a:rPr lang="uk-UA" sz="3600" b="1" dirty="0" smtClean="0">
                <a:latin typeface="Arial" pitchFamily="34" charset="0"/>
                <a:cs typeface="Arial" pitchFamily="34" charset="0"/>
              </a:rPr>
            </a:br>
            <a:r>
              <a:rPr lang="uk-UA" sz="3600" b="1" dirty="0" smtClean="0">
                <a:latin typeface="Arial" pitchFamily="34" charset="0"/>
                <a:cs typeface="Arial" pitchFamily="34" charset="0"/>
              </a:rPr>
              <a:t>вибіркової складової </a:t>
            </a:r>
            <a:br>
              <a:rPr lang="uk-UA" sz="3600" b="1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освітньо-професійних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програм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429434"/>
            <a:ext cx="8183880" cy="3381714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Головна ХНЕУ ім. С.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Кузнеця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uk-UA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Студентам</a:t>
            </a:r>
          </a:p>
          <a:p>
            <a:pPr>
              <a:buNone/>
            </a:pPr>
            <a:endParaRPr lang="uk-UA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Бакалаврат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магістратура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Вибіркова складова освітньо-професійних програм</a:t>
            </a:r>
          </a:p>
          <a:p>
            <a:pPr>
              <a:buNone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Навчальні дисципліни технологічного спрямування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1850" y="454950"/>
            <a:ext cx="7239000" cy="80470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Arial" pitchFamily="34" charset="0"/>
                <a:cs typeface="Arial" pitchFamily="34" charset="0"/>
              </a:rPr>
              <a:t>ДИСЦИПЛІНИ: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65290"/>
            <a:ext cx="8229600" cy="4853136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Сучасні технологічні системи</a:t>
            </a:r>
          </a:p>
          <a:p>
            <a:pPr>
              <a:buNone/>
            </a:pPr>
            <a:endParaRPr lang="uk-UA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Іноваційні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технології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виробництва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продукції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надання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послуг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Екологія</a:t>
            </a:r>
          </a:p>
          <a:p>
            <a:pPr>
              <a:buNone/>
            </a:pPr>
            <a:endParaRPr lang="uk-UA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Екологія людини</a:t>
            </a:r>
          </a:p>
          <a:p>
            <a:pPr>
              <a:buNone/>
            </a:pPr>
            <a:endParaRPr lang="uk-UA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Екологічні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технології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агробізнесі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Ресурсозберігаючі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екологічні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технології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470" y="476672"/>
            <a:ext cx="7585776" cy="70384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Сучасні технологічні системи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9900" y="1943870"/>
            <a:ext cx="8712968" cy="4536784"/>
          </a:xfrm>
        </p:spPr>
        <p:txBody>
          <a:bodyPr>
            <a:normAutofit lnSpcReduction="10000"/>
          </a:bodyPr>
          <a:lstStyle/>
          <a:p>
            <a:pPr marL="50800" indent="-50800"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напрями дисципліни:</a:t>
            </a:r>
          </a:p>
          <a:p>
            <a:pPr>
              <a:buNone/>
            </a:pPr>
            <a:endParaRPr lang="uk-UA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промислові революції та технологічні уклади;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інноваційні та високі технології;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випереджальні технології,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ресурсозберігаючі та безвідходні технології,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нанотехнології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технології штучного інтелекту,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технології на основі 3D-принтерів,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робототехніку та мікропроцесори,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інформаційні, соціологічні та інші новітні сучасні технології.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2040" y="1340768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dirty="0" smtClean="0">
                <a:latin typeface="Arial" pitchFamily="34" charset="0"/>
                <a:cs typeface="Arial" pitchFamily="34" charset="0"/>
              </a:rPr>
              <a:t>Професор Новіков Ф.В.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752" y="551622"/>
            <a:ext cx="8183880" cy="86409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Іноваційні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технології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виробництва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продукції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надання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послуг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9800" y="2069954"/>
            <a:ext cx="8640592" cy="4653136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Основні напрями дисципліни:</a:t>
            </a:r>
          </a:p>
          <a:p>
            <a:pPr marL="457200" indent="-457200">
              <a:buNone/>
            </a:pPr>
            <a:endParaRPr lang="uk-UA" sz="9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uk-UA" sz="2400" dirty="0" smtClean="0">
                <a:latin typeface="Arial" pitchFamily="34" charset="0"/>
                <a:cs typeface="Arial" pitchFamily="34" charset="0"/>
              </a:rPr>
              <a:t>теоретичні та методологічні засади  інноваційних технологій виробництва продукції та надання послуг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>
              <a:buNone/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uk-UA" sz="2400" dirty="0" smtClean="0">
                <a:latin typeface="Arial" pitchFamily="34" charset="0"/>
                <a:cs typeface="Arial" pitchFamily="34" charset="0"/>
              </a:rPr>
              <a:t>роль науково-технічного прогресу та перспективи розвитку інноваційних технологій виробництва продукції та надання послуг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>
              <a:buNone/>
            </a:pP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uk-UA" sz="2400" dirty="0" smtClean="0">
                <a:latin typeface="Arial" pitchFamily="34" charset="0"/>
                <a:cs typeface="Arial" pitchFamily="34" charset="0"/>
              </a:rPr>
              <a:t>інноваційне оновлення систем технологій;</a:t>
            </a:r>
          </a:p>
          <a:p>
            <a:pPr marL="457200" indent="-457200">
              <a:buNone/>
            </a:pPr>
            <a:endParaRPr lang="uk-UA" sz="9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uk-UA" sz="2400" dirty="0" smtClean="0">
                <a:latin typeface="Arial" pitchFamily="34" charset="0"/>
                <a:cs typeface="Arial" pitchFamily="34" charset="0"/>
              </a:rPr>
              <a:t>загальні характеристики та особливості інноваційних технологій виробництва продукції та надання послуг в галузях України.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1920" y="1295798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dirty="0" smtClean="0">
                <a:latin typeface="Arial" pitchFamily="34" charset="0"/>
                <a:cs typeface="Arial" pitchFamily="34" charset="0"/>
              </a:rPr>
              <a:t>Професор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Логвінков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С.М.</a:t>
            </a:r>
          </a:p>
          <a:p>
            <a:pPr algn="r"/>
            <a:r>
              <a:rPr lang="uk-UA" sz="2400" dirty="0" smtClean="0">
                <a:latin typeface="Arial" pitchFamily="34" charset="0"/>
                <a:cs typeface="Arial" pitchFamily="34" charset="0"/>
              </a:rPr>
              <a:t>Доцент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Літвінова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І.М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650" y="432048"/>
            <a:ext cx="8229600" cy="76470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Arial" pitchFamily="34" charset="0"/>
                <a:cs typeface="Arial" pitchFamily="34" charset="0"/>
              </a:rPr>
              <a:t>Екологія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7340" y="1955638"/>
            <a:ext cx="8686800" cy="4608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напрями дисципліни:</a:t>
            </a:r>
          </a:p>
          <a:p>
            <a:pPr>
              <a:buNone/>
            </a:pPr>
            <a:endParaRPr lang="uk-UA" sz="12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400" dirty="0" smtClean="0">
                <a:latin typeface="Arial" pitchFamily="34" charset="0"/>
                <a:cs typeface="Arial" pitchFamily="34" charset="0"/>
              </a:rPr>
              <a:t>закономірності розвитку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суспільства, природи та техносфери;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80000"/>
              </a:lnSpc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глобальні екологічні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проблеми;</a:t>
            </a:r>
          </a:p>
          <a:p>
            <a:pPr lvl="0">
              <a:lnSpc>
                <a:spcPct val="80000"/>
              </a:lnSpc>
            </a:pPr>
            <a:endParaRPr lang="uk-UA" sz="12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400" dirty="0" smtClean="0">
                <a:latin typeface="Arial" pitchFamily="34" charset="0"/>
                <a:cs typeface="Arial" pitchFamily="34" charset="0"/>
              </a:rPr>
              <a:t>методи захисту довкілля та принципи раціонального </a:t>
            </a:r>
            <a:r>
              <a:rPr lang="uk-UA" sz="2400" smtClean="0">
                <a:latin typeface="Arial" pitchFamily="34" charset="0"/>
                <a:cs typeface="Arial" pitchFamily="34" charset="0"/>
              </a:rPr>
              <a:t>природокористування;</a:t>
            </a:r>
          </a:p>
          <a:p>
            <a:pPr lvl="0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400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кономічні засади природокористування;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400" dirty="0" smtClean="0">
                <a:latin typeface="Arial" pitchFamily="34" charset="0"/>
                <a:cs typeface="Arial" pitchFamily="34" charset="0"/>
              </a:rPr>
              <a:t>екологічне законодавство.</a:t>
            </a:r>
          </a:p>
          <a:p>
            <a:pPr lvl="0"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1920" y="921048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dirty="0" smtClean="0">
                <a:latin typeface="Arial" pitchFamily="34" charset="0"/>
                <a:cs typeface="Arial" pitchFamily="34" charset="0"/>
              </a:rPr>
              <a:t>Доцент Михайлова Є.О. (укр.)</a:t>
            </a:r>
          </a:p>
          <a:p>
            <a:pPr algn="r"/>
            <a:r>
              <a:rPr lang="uk-UA" sz="2400" dirty="0" smtClean="0">
                <a:latin typeface="Arial" pitchFamily="34" charset="0"/>
                <a:cs typeface="Arial" pitchFamily="34" charset="0"/>
              </a:rPr>
              <a:t>Доцент Протасенко О.Ф. (англ.)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6652"/>
            <a:ext cx="8183880" cy="576064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Arial" pitchFamily="34" charset="0"/>
                <a:cs typeface="Arial" pitchFamily="34" charset="0"/>
              </a:rPr>
              <a:t>Екологія людини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820" y="1922716"/>
            <a:ext cx="8633492" cy="474370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sz="3800" b="1" dirty="0" smtClean="0">
                <a:latin typeface="Arial" pitchFamily="34" charset="0"/>
                <a:cs typeface="Arial" pitchFamily="34" charset="0"/>
              </a:rPr>
              <a:t>Основні напрями дисципліни:</a:t>
            </a:r>
            <a:endParaRPr lang="ru-RU" sz="3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3800" dirty="0" smtClean="0">
                <a:latin typeface="Arial" pitchFamily="34" charset="0"/>
                <a:cs typeface="Arial" pitchFamily="34" charset="0"/>
              </a:rPr>
              <a:t>вплив природних техногенних і соціальних факторів на людину і людство;</a:t>
            </a: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sz="3800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3800" dirty="0" smtClean="0">
                <a:latin typeface="Arial" pitchFamily="34" charset="0"/>
                <a:cs typeface="Arial" pitchFamily="34" charset="0"/>
              </a:rPr>
              <a:t>екологічні чинники здоров'я людини;</a:t>
            </a: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3800" dirty="0" smtClean="0">
                <a:latin typeface="Arial" pitchFamily="34" charset="0"/>
                <a:cs typeface="Arial" pitchFamily="34" charset="0"/>
              </a:rPr>
              <a:t>раціональне природокористування як умова якісного і оптимального існування людства в екологічно безпечному довкіллі; </a:t>
            </a:r>
          </a:p>
          <a:p>
            <a:pPr>
              <a:buNone/>
            </a:pPr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3800" dirty="0" smtClean="0">
                <a:latin typeface="Arial" pitchFamily="34" charset="0"/>
                <a:cs typeface="Arial" pitchFamily="34" charset="0"/>
              </a:rPr>
              <a:t>економічні механізми забезпечення екологічної безпеки людини, екосистем і довкілля;</a:t>
            </a: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sz="3800" dirty="0" smtClean="0">
                <a:latin typeface="Arial" pitchFamily="34" charset="0"/>
                <a:cs typeface="Arial" pitchFamily="34" charset="0"/>
              </a:rPr>
              <a:t> </a:t>
            </a: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3800" dirty="0" smtClean="0">
                <a:latin typeface="Arial" pitchFamily="34" charset="0"/>
                <a:cs typeface="Arial" pitchFamily="34" charset="0"/>
              </a:rPr>
              <a:t>екологічна безпека товарів народного споживання.</a:t>
            </a:r>
            <a:endParaRPr lang="ru-RU" sz="3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1085938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dirty="0" smtClean="0">
                <a:latin typeface="Arial" pitchFamily="34" charset="0"/>
                <a:cs typeface="Arial" pitchFamily="34" charset="0"/>
              </a:rPr>
              <a:t>Доцент Попенко Г.С.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650" y="200968"/>
            <a:ext cx="8183880" cy="8579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Екологічні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технології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агробізнесі</a:t>
            </a:r>
            <a:endParaRPr lang="ru-RU" sz="3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083664"/>
            <a:ext cx="8229600" cy="472971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None/>
            </a:pP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Основні напрями дисципліни:</a:t>
            </a:r>
          </a:p>
          <a:p>
            <a:pPr marL="457200" indent="-457200">
              <a:lnSpc>
                <a:spcPct val="80000"/>
              </a:lnSpc>
              <a:buNone/>
            </a:pP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80000"/>
              </a:lnSpc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роль </a:t>
            </a:r>
            <a:r>
              <a:rPr lang="uk-U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екологізації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сільського господарства для навколишнього природного середовища;</a:t>
            </a:r>
          </a:p>
          <a:p>
            <a:pPr>
              <a:lnSpc>
                <a:spcPct val="80000"/>
              </a:lnSpc>
              <a:buNone/>
            </a:pPr>
            <a:endParaRPr lang="uk-U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uk-U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екологізації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сільського господарства для економіки України;</a:t>
            </a:r>
          </a:p>
          <a:p>
            <a:pPr>
              <a:lnSpc>
                <a:spcPct val="80000"/>
              </a:lnSpc>
              <a:buNone/>
            </a:pPr>
            <a:endParaRPr lang="uk-U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екологічні методи ведення сільського господарства (</a:t>
            </a:r>
            <a:r>
              <a:rPr lang="uk-U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ІТ-технології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біодинаміка тощо);</a:t>
            </a:r>
          </a:p>
          <a:p>
            <a:pPr>
              <a:lnSpc>
                <a:spcPct val="80000"/>
              </a:lnSpc>
              <a:buNone/>
            </a:pPr>
            <a:endParaRPr lang="uk-U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ГМО та інші виклики сучасному суспільству;</a:t>
            </a:r>
          </a:p>
          <a:p>
            <a:pPr>
              <a:lnSpc>
                <a:spcPct val="80000"/>
              </a:lnSpc>
              <a:buNone/>
            </a:pPr>
            <a:endParaRPr lang="uk-U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усвідомлене споживання та правильне харчування.</a:t>
            </a:r>
          </a:p>
          <a:p>
            <a:pPr>
              <a:lnSpc>
                <a:spcPct val="80000"/>
              </a:lnSpc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1340768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dirty="0" smtClean="0">
                <a:latin typeface="Arial" pitchFamily="34" charset="0"/>
                <a:cs typeface="Arial" pitchFamily="34" charset="0"/>
              </a:rPr>
              <a:t>Доцент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Івашура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А.А.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37386"/>
            <a:ext cx="8229600" cy="747398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Ресурсозберігаючі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екологічні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технології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39364"/>
            <a:ext cx="8507288" cy="460857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uk-UA" sz="2400" b="1" dirty="0" smtClean="0">
                <a:latin typeface="Arial" pitchFamily="34" charset="0"/>
                <a:cs typeface="Arial" pitchFamily="34" charset="0"/>
              </a:rPr>
              <a:t>Основні напрями дисципліни:</a:t>
            </a:r>
          </a:p>
          <a:p>
            <a:pPr marL="457200" indent="-457200">
              <a:lnSpc>
                <a:spcPct val="90000"/>
              </a:lnSpc>
              <a:buNone/>
            </a:pPr>
            <a:endParaRPr lang="uk-U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роль </a:t>
            </a:r>
            <a:r>
              <a:rPr lang="uk-U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екологізації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в сучасному світі;</a:t>
            </a:r>
          </a:p>
          <a:p>
            <a:pPr marL="457200" indent="-457200">
              <a:lnSpc>
                <a:spcPct val="90000"/>
              </a:lnSpc>
              <a:buNone/>
            </a:pPr>
            <a:endParaRPr lang="uk-U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основи зеленої економіки;</a:t>
            </a:r>
          </a:p>
          <a:p>
            <a:pPr>
              <a:lnSpc>
                <a:spcPct val="90000"/>
              </a:lnSpc>
              <a:buNone/>
            </a:pPr>
            <a:endParaRPr lang="uk-U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напрями зеленої енергетики;</a:t>
            </a:r>
          </a:p>
          <a:p>
            <a:pPr>
              <a:lnSpc>
                <a:spcPct val="90000"/>
              </a:lnSpc>
              <a:buNone/>
            </a:pPr>
            <a:endParaRPr lang="uk-U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напрями ресурсозбереження та </a:t>
            </a:r>
            <a:r>
              <a:rPr lang="uk-U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екологізації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виробництва;</a:t>
            </a:r>
          </a:p>
          <a:p>
            <a:pPr>
              <a:lnSpc>
                <a:spcPct val="90000"/>
              </a:lnSpc>
              <a:buNone/>
            </a:pPr>
            <a:endParaRPr lang="uk-UA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екологізація</a:t>
            </a: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способу життя сучасної людини.</a:t>
            </a:r>
          </a:p>
          <a:p>
            <a:pPr>
              <a:lnSpc>
                <a:spcPct val="90000"/>
              </a:lnSpc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1265818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dirty="0" smtClean="0">
                <a:latin typeface="Arial" pitchFamily="34" charset="0"/>
                <a:cs typeface="Arial" pitchFamily="34" charset="0"/>
              </a:rPr>
              <a:t>Доцент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Івашура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А.А.</a:t>
            </a:r>
          </a:p>
          <a:p>
            <a:pPr algn="r"/>
            <a:r>
              <a:rPr lang="uk-UA" sz="2400" dirty="0" smtClean="0">
                <a:latin typeface="Arial" pitchFamily="34" charset="0"/>
                <a:cs typeface="Arial" pitchFamily="34" charset="0"/>
              </a:rPr>
              <a:t>Доцент Борисенко О.М.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309</TotalTime>
  <Words>344</Words>
  <Application>Microsoft Office PowerPoint</Application>
  <PresentationFormat>Экран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Харківський національний економічний університет імені Семена Кузнеця</vt:lpstr>
      <vt:lpstr> Посилання на сайт вибіркової складової  освітньо-професійних програм</vt:lpstr>
      <vt:lpstr>ДИСЦИПЛІНИ:</vt:lpstr>
      <vt:lpstr>Сучасні технологічні системи</vt:lpstr>
      <vt:lpstr>Іноваційні технології виробництва продукції та надання послуг</vt:lpstr>
      <vt:lpstr>Екологія</vt:lpstr>
      <vt:lpstr>Екологія людини</vt:lpstr>
      <vt:lpstr> Екологічні технології в агробізнесі</vt:lpstr>
      <vt:lpstr>Ресурсозберігаючі та екологічні технології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Харківський національний економічний університет імені Семена Кузнеця</dc:title>
  <dc:creator>USER</dc:creator>
  <cp:lastModifiedBy>USER</cp:lastModifiedBy>
  <cp:revision>32</cp:revision>
  <dcterms:created xsi:type="dcterms:W3CDTF">2020-09-08T15:32:16Z</dcterms:created>
  <dcterms:modified xsi:type="dcterms:W3CDTF">2020-09-09T03:50:18Z</dcterms:modified>
</cp:coreProperties>
</file>